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2022/5/25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2022/5/25</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683568" y="548680"/>
            <a:ext cx="6489277" cy="523220"/>
          </a:xfrm>
          <a:prstGeom prst="rect">
            <a:avLst/>
          </a:prstGeom>
          <a:noFill/>
          <a:ln w="9525">
            <a:noFill/>
            <a:miter lim="800000"/>
            <a:headEnd/>
            <a:tailEnd/>
          </a:ln>
        </p:spPr>
        <p:txBody>
          <a:bodyPr wrap="none">
            <a:spAutoFit/>
          </a:bodyPr>
          <a:lstStyle/>
          <a:p>
            <a:r>
              <a:rPr lang="ja-JP" altLang="en-US" sz="2800" dirty="0">
                <a:latin typeface="HG丸ｺﾞｼｯｸM-PRO" pitchFamily="50" charset="-128"/>
                <a:ea typeface="HG丸ｺﾞｼｯｸM-PRO" pitchFamily="50" charset="-128"/>
              </a:rPr>
              <a:t>［商品名：　</a:t>
            </a:r>
            <a:r>
              <a:rPr lang="en-US" altLang="ja-JP" sz="2800" dirty="0">
                <a:latin typeface="HG丸ｺﾞｼｯｸM-PRO" pitchFamily="50" charset="-128"/>
                <a:ea typeface="HG丸ｺﾞｼｯｸM-PRO" pitchFamily="50" charset="-128"/>
              </a:rPr>
              <a:t>A4</a:t>
            </a:r>
            <a:r>
              <a:rPr lang="ja-JP" altLang="en-US" sz="2800" dirty="0">
                <a:latin typeface="HG丸ｺﾞｼｯｸM-PRO" pitchFamily="50" charset="-128"/>
                <a:ea typeface="HG丸ｺﾞｼｯｸM-PRO" pitchFamily="50" charset="-128"/>
              </a:rPr>
              <a:t>クリアファイル　　］</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338-0004</a:t>
            </a:r>
            <a:r>
              <a:rPr lang="ja-JP" altLang="en-US" sz="1400" dirty="0">
                <a:latin typeface="HG丸ｺﾞｼｯｸM-PRO" pitchFamily="50" charset="-128"/>
                <a:ea typeface="HG丸ｺﾞｼｯｸM-PRO" pitchFamily="50" charset="-128"/>
              </a:rPr>
              <a:t>埼玉県さいたま市中央区本西</a:t>
            </a:r>
            <a:r>
              <a:rPr lang="en-US" altLang="ja-JP" sz="1400" dirty="0">
                <a:latin typeface="HG丸ｺﾞｼｯｸM-PRO" pitchFamily="50" charset="-128"/>
                <a:ea typeface="HG丸ｺﾞｼｯｸM-PRO" pitchFamily="50" charset="-128"/>
              </a:rPr>
              <a:t>4-16-15</a:t>
            </a:r>
          </a:p>
          <a:p>
            <a:r>
              <a:rPr lang="en-US" altLang="ja-JP" sz="1400" dirty="0">
                <a:latin typeface="HG丸ｺﾞｼｯｸM-PRO" pitchFamily="50" charset="-128"/>
                <a:ea typeface="HG丸ｺﾞｼｯｸM-PRO" pitchFamily="50" charset="-128"/>
              </a:rPr>
              <a:t>048-853-5221</a:t>
            </a:r>
          </a:p>
        </p:txBody>
      </p:sp>
      <p:sp>
        <p:nvSpPr>
          <p:cNvPr id="14340" name="Text Box 5"/>
          <p:cNvSpPr txBox="1">
            <a:spLocks noChangeArrowheads="1"/>
          </p:cNvSpPr>
          <p:nvPr/>
        </p:nvSpPr>
        <p:spPr bwMode="auto">
          <a:xfrm>
            <a:off x="5364088" y="4365104"/>
            <a:ext cx="3522663" cy="1200329"/>
          </a:xfrm>
          <a:prstGeom prst="rect">
            <a:avLst/>
          </a:prstGeom>
          <a:noFill/>
          <a:ln w="38100">
            <a:noFill/>
            <a:miter lim="800000"/>
            <a:headEnd/>
            <a:tailEnd/>
          </a:ln>
        </p:spPr>
        <p:txBody>
          <a:bodyPr>
            <a:spAutoFit/>
          </a:bodyPr>
          <a:lstStyle/>
          <a:p>
            <a:r>
              <a:rPr lang="ja-JP" altLang="en-US" sz="1200" dirty="0">
                <a:latin typeface="HG丸ｺﾞｼｯｸM-PRO" pitchFamily="50" charset="-128"/>
                <a:ea typeface="HG丸ｺﾞｼｯｸM-PRO" pitchFamily="50" charset="-128"/>
              </a:rPr>
              <a:t>ｻｲｽﾞ：</a:t>
            </a:r>
            <a:r>
              <a:rPr lang="pl-PL" altLang="ja-JP" sz="1200" dirty="0">
                <a:latin typeface="ＭＳ Ｐ明朝" charset="-128"/>
                <a:ea typeface="ＭＳ Ｐ明朝" charset="-128"/>
              </a:rPr>
              <a:t> </a:t>
            </a:r>
            <a:r>
              <a:rPr lang="ja-JP" altLang="en-US" sz="1200" dirty="0">
                <a:latin typeface="ＭＳ Ｐ明朝" charset="-128"/>
                <a:ea typeface="ＭＳ Ｐ明朝" charset="-128"/>
              </a:rPr>
              <a:t>Ｗ２２０</a:t>
            </a:r>
            <a:r>
              <a:rPr lang="en-US" altLang="ja-JP" sz="1200" dirty="0">
                <a:latin typeface="ＭＳ Ｐ明朝" charset="-128"/>
                <a:ea typeface="ＭＳ Ｐ明朝" charset="-128"/>
              </a:rPr>
              <a:t>×</a:t>
            </a:r>
            <a:r>
              <a:rPr lang="ja-JP" altLang="en-US" sz="1200" dirty="0">
                <a:latin typeface="ＭＳ Ｐ明朝" charset="-128"/>
                <a:ea typeface="ＭＳ Ｐ明朝" charset="-128"/>
              </a:rPr>
              <a:t>Ｈ３１０㎜</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素材：</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（ﾎﾟﾘﾌﾟﾛﾋﾟﾚﾝ）半透明</a:t>
            </a:r>
            <a:r>
              <a:rPr lang="en-US" altLang="ja-JP" sz="1200" dirty="0">
                <a:latin typeface="HG丸ｺﾞｼｯｸM-PRO" pitchFamily="50" charset="-128"/>
                <a:ea typeface="HG丸ｺﾞｼｯｸM-PRO" pitchFamily="50" charset="-128"/>
              </a:rPr>
              <a:t>0.2㎜</a:t>
            </a:r>
            <a:r>
              <a:rPr lang="ja-JP" altLang="en-US" sz="1200" dirty="0">
                <a:latin typeface="HG丸ｺﾞｼｯｸM-PRO" pitchFamily="50" charset="-128"/>
                <a:ea typeface="HG丸ｺﾞｼｯｸM-PRO" pitchFamily="50" charset="-128"/>
              </a:rPr>
              <a:t>厚</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a:latin typeface="HG丸ｺﾞｼｯｸM-PRO" pitchFamily="50" charset="-128"/>
                <a:ea typeface="HG丸ｺﾞｼｯｸM-PRO" pitchFamily="50" charset="-128"/>
              </a:rPr>
              <a:t>0C/4C</a:t>
            </a:r>
            <a:r>
              <a:rPr lang="ja-JP" altLang="en-US" sz="1200" dirty="0">
                <a:latin typeface="HG丸ｺﾞｼｯｸM-PRO" pitchFamily="50" charset="-128"/>
                <a:ea typeface="HG丸ｺﾞｼｯｸM-PRO" pitchFamily="50" charset="-128"/>
              </a:rPr>
              <a:t>＋白＋ニス</a:t>
            </a:r>
          </a:p>
          <a:p>
            <a:r>
              <a:rPr lang="ja-JP" altLang="en-US" sz="1200">
                <a:latin typeface="HG丸ｺﾞｼｯｸM-PRO" pitchFamily="50" charset="-128"/>
                <a:ea typeface="HG丸ｺﾞｼｯｸM-PRO" pitchFamily="50" charset="-128"/>
              </a:rPr>
              <a:t>梱包：</a:t>
            </a:r>
            <a:r>
              <a:rPr lang="ja-JP" altLang="en-US" sz="1200">
                <a:solidFill>
                  <a:srgbClr val="000000"/>
                </a:solidFill>
                <a:latin typeface="HG丸ｺﾞｼｯｸM-PRO" panose="020F0600000000000000" pitchFamily="50" charset="-128"/>
                <a:ea typeface="HG丸ｺﾞｼｯｸM-PRO" panose="020F0600000000000000" pitchFamily="50" charset="-128"/>
              </a:rPr>
              <a:t>適量</a:t>
            </a:r>
            <a:r>
              <a:rPr lang="ja-JP" altLang="ja-JP" sz="1200">
                <a:solidFill>
                  <a:srgbClr val="000000"/>
                </a:solidFill>
                <a:latin typeface="HG丸ｺﾞｼｯｸM-PRO" panose="020F0600000000000000" pitchFamily="50" charset="-128"/>
                <a:ea typeface="HG丸ｺﾞｼｯｸM-PRO" panose="020F0600000000000000" pitchFamily="50" charset="-128"/>
              </a:rPr>
              <a:t>ﾀﾞﾝﾎﾞｰﾙ梱包</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製作日数：校了後　約</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０日間（</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万部）</a:t>
            </a:r>
          </a:p>
          <a:p>
            <a:r>
              <a:rPr lang="ja-JP" altLang="en-US" sz="1200" dirty="0">
                <a:latin typeface="HG丸ｺﾞｼｯｸM-PRO" pitchFamily="50" charset="-128"/>
                <a:ea typeface="HG丸ｺﾞｼｯｸM-PRO" pitchFamily="50" charset="-128"/>
              </a:rPr>
              <a:t>生産地：日本　埼玉県</a:t>
            </a:r>
            <a:endParaRPr lang="en-US" altLang="ja-JP" sz="1200" dirty="0">
              <a:latin typeface="HG丸ｺﾞｼｯｸM-PRO" pitchFamily="50" charset="-128"/>
              <a:ea typeface="HG丸ｺﾞｼｯｸM-PRO" pitchFamily="50" charset="-128"/>
            </a:endParaRPr>
          </a:p>
        </p:txBody>
      </p:sp>
      <p:sp>
        <p:nvSpPr>
          <p:cNvPr id="15" name="Text Box 5"/>
          <p:cNvSpPr txBox="1">
            <a:spLocks noChangeArrowheads="1"/>
          </p:cNvSpPr>
          <p:nvPr/>
        </p:nvSpPr>
        <p:spPr bwMode="auto">
          <a:xfrm>
            <a:off x="5292080" y="3068960"/>
            <a:ext cx="3522663" cy="1077218"/>
          </a:xfrm>
          <a:prstGeom prst="rect">
            <a:avLst/>
          </a:prstGeom>
          <a:noFill/>
          <a:ln w="38100">
            <a:noFill/>
            <a:miter lim="800000"/>
            <a:headEnd/>
            <a:tailEnd/>
          </a:ln>
        </p:spPr>
        <p:txBody>
          <a:bodyPr>
            <a:spAutoFit/>
          </a:bodyPr>
          <a:lstStyle/>
          <a:p>
            <a:r>
              <a:rPr lang="ja-JP" altLang="en-US" sz="1600" dirty="0">
                <a:latin typeface="HG丸ｺﾞｼｯｸM-PRO" pitchFamily="50" charset="-128"/>
                <a:ea typeface="HG丸ｺﾞｼｯｸM-PRO" pitchFamily="50" charset="-128"/>
              </a:rPr>
              <a:t>当社メリット：</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最適な素材作りからの一貫生産で高品質とご安心を提供しております。</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大量ロット・短納期対応可能です。</a:t>
            </a:r>
          </a:p>
        </p:txBody>
      </p:sp>
      <p:pic>
        <p:nvPicPr>
          <p:cNvPr id="16" name="Picture 20"/>
          <p:cNvPicPr>
            <a:picLocks noChangeAspect="1" noChangeArrowheads="1"/>
          </p:cNvPicPr>
          <p:nvPr/>
        </p:nvPicPr>
        <p:blipFill>
          <a:blip r:embed="rId2"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8" name="Text Box 5"/>
          <p:cNvSpPr txBox="1">
            <a:spLocks noChangeArrowheads="1"/>
          </p:cNvSpPr>
          <p:nvPr/>
        </p:nvSpPr>
        <p:spPr bwMode="auto">
          <a:xfrm>
            <a:off x="3923928" y="1196752"/>
            <a:ext cx="4962823" cy="1323439"/>
          </a:xfrm>
          <a:prstGeom prst="rect">
            <a:avLst/>
          </a:prstGeom>
          <a:noFill/>
          <a:ln w="38100">
            <a:noFill/>
            <a:miter lim="800000"/>
            <a:headEnd/>
            <a:tailEnd/>
          </a:ln>
        </p:spPr>
        <p:txBody>
          <a:bodyPr wrap="square">
            <a:spAutoFit/>
          </a:bodyPr>
          <a:lstStyle/>
          <a:p>
            <a:r>
              <a:rPr lang="ja-JP" altLang="en-US" sz="1600" dirty="0">
                <a:latin typeface="HG丸ｺﾞｼｯｸM-PRO" pitchFamily="50" charset="-128"/>
                <a:ea typeface="HG丸ｺﾞｼｯｸM-PRO" pitchFamily="50" charset="-128"/>
              </a:rPr>
              <a:t>商品特徴：</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①もらったら絶対使う、長期広告掲載可能アイテム</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②子供から大人まで使用可能なマルチアイテム</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③大きなビジュアルをオフセット印刷で表現可能な国産最安値カテゴリーアイテム</a:t>
            </a:r>
          </a:p>
        </p:txBody>
      </p:sp>
      <p:pic>
        <p:nvPicPr>
          <p:cNvPr id="1026" name="Picture 2" descr="C:\Users\a.ohmori.TNK\Pictures\140722_JPEG_w1200px\A4ﾉｰﾏﾙｸﾘｱﾌｧｲﾙ.jpg"/>
          <p:cNvPicPr>
            <a:picLocks noChangeAspect="1" noChangeArrowheads="1"/>
          </p:cNvPicPr>
          <p:nvPr/>
        </p:nvPicPr>
        <p:blipFill>
          <a:blip r:embed="rId3" cstate="print"/>
          <a:srcRect/>
          <a:stretch>
            <a:fillRect/>
          </a:stretch>
        </p:blipFill>
        <p:spPr bwMode="auto">
          <a:xfrm>
            <a:off x="1475656" y="2564904"/>
            <a:ext cx="2286921" cy="288032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397</TotalTime>
  <Words>127</Words>
  <Application>Microsoft Office PowerPoint</Application>
  <PresentationFormat>画面に合わせる (4:3)</PresentationFormat>
  <Paragraphs>16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Ｐ明朝</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140728統一企画書【PPFACTORY　A4ｸﾘｱﾌｧｲﾙ】</dc:title>
  <dc:creator>古瀬 康弘</dc:creator>
  <cp:lastModifiedBy>大山 真穂</cp:lastModifiedBy>
  <cp:revision>52</cp:revision>
  <dcterms:created xsi:type="dcterms:W3CDTF">2013-04-02T06:14:51Z</dcterms:created>
  <dcterms:modified xsi:type="dcterms:W3CDTF">2022-05-25T06:24:22Z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140728統一企画書【PPFACTORY　A4ｸﾘｱﾌｧｲﾙ】</vt:lpwstr>
  </property>
  <property fmtid="{D5CDD505-2E9C-101B-9397-08002B2CF9AE}" pid="3" name="SlideDescription">
    <vt:lpwstr/>
  </property>
</Properties>
</file>